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  <p:sldMasterId id="2147483661" r:id="rId3"/>
  </p:sldMasterIdLst>
  <p:notesMasterIdLst>
    <p:notesMasterId r:id="rId11"/>
  </p:notesMasterIdLst>
  <p:sldIdLst>
    <p:sldId id="256" r:id="rId4"/>
    <p:sldId id="265" r:id="rId5"/>
    <p:sldId id="264" r:id="rId6"/>
    <p:sldId id="266" r:id="rId7"/>
    <p:sldId id="267" r:id="rId8"/>
    <p:sldId id="268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9F9F9"/>
          </a:solidFill>
        </a:fill>
      </a:tcStyle>
    </a:wholeTbl>
    <a:band1H>
      <a:tcStyle>
        <a:tcBdr/>
        <a:fill>
          <a:solidFill>
            <a:srgbClr val="F2F2F2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F2F2F2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DDDDDD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DDDDDD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DDDDDD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DDDDDD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7744" autoAdjust="0"/>
  </p:normalViewPr>
  <p:slideViewPr>
    <p:cSldViewPr snapToGrid="0">
      <p:cViewPr varScale="1">
        <p:scale>
          <a:sx n="82" d="100"/>
          <a:sy n="82" d="100"/>
        </p:scale>
        <p:origin x="16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D5BA16F7-606A-4BD4-A7F4-C903083AFCF2}" type="datetime1">
              <a:rPr lang="en-GB"/>
              <a:pPr lvl="0"/>
              <a:t>23/04/2021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30E8431D-3344-468A-B98D-0EB2B57FFA4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578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37C42E2-28F5-458E-80F5-55F0BD2BC082}" type="slidenum">
              <a:t>1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98344E9-16AA-4982-AFC2-8A21023CAF1B}" type="slidenum">
              <a:t>2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575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98344E9-16AA-4982-AFC2-8A21023CAF1B}" type="slidenum">
              <a:t>3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659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98344E9-16AA-4982-AFC2-8A21023CAF1B}" type="slidenum">
              <a:t>4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7929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98344E9-16AA-4982-AFC2-8A21023CAF1B}" type="slidenum">
              <a:t>5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7238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98344E9-16AA-4982-AFC2-8A21023CAF1B}" type="slidenum">
              <a:t>6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3191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98344E9-16AA-4982-AFC2-8A21023CAF1B}" type="slidenum">
              <a:t>7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7920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Title Slide no T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Azo Sans" pitchFamily="34"/>
              </a:defRPr>
            </a:lvl1pPr>
          </a:lstStyle>
          <a:p>
            <a:pPr lvl="0"/>
            <a:fld id="{38F1D0F0-E3B8-4C2B-B6B7-045EAB8DECDF}" type="datetime1">
              <a:rPr lang="en-GB"/>
              <a:pPr lvl="0"/>
              <a:t>23/04/2021</a:t>
            </a:fld>
            <a:endParaRPr lang="en-GB"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latin typeface="Azo Sans" pitchFamily="34"/>
              </a:defRPr>
            </a:lvl1pPr>
          </a:lstStyle>
          <a:p>
            <a:pPr lvl="0"/>
            <a:endParaRPr lang="en-GB"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Azo Sans" pitchFamily="34"/>
              </a:defRPr>
            </a:lvl1pPr>
          </a:lstStyle>
          <a:p>
            <a:pPr lvl="0"/>
            <a:fld id="{8FE0F8E4-AFA2-4F85-BE1A-A6446AE9DFDB}" type="slidenum">
              <a:t>‹#›</a:t>
            </a:fld>
            <a:endParaRPr lang="en-GB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477252" y="2177716"/>
            <a:ext cx="10876550" cy="1424324"/>
          </a:xfrm>
        </p:spPr>
        <p:txBody>
          <a:bodyPr anchor="b"/>
          <a:lstStyle>
            <a:lvl1pPr>
              <a:defRPr sz="5000" b="1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477252" y="3638132"/>
            <a:ext cx="10876550" cy="1655758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371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hite Logo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878" y="2413394"/>
            <a:ext cx="6694240" cy="203120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43245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hite 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9143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ck Slides no TO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idx="4294967295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75C610-6196-4478-85CC-AB7CC943D4D5}" type="datetime1">
              <a:rPr lang="en-GB"/>
              <a:pPr lvl="0"/>
              <a:t>23/04/2021</a:t>
            </a:fld>
            <a:endParaRPr lang="en-GB"/>
          </a:p>
        </p:txBody>
      </p:sp>
      <p:sp>
        <p:nvSpPr>
          <p:cNvPr id="5" name="Title Placeholder 1"/>
          <p:cNvSpPr txBox="1">
            <a:spLocks noGrp="1"/>
          </p:cNvSpPr>
          <p:nvPr>
            <p:ph type="title"/>
          </p:nvPr>
        </p:nvSpPr>
        <p:spPr>
          <a:xfrm>
            <a:off x="455426" y="369728"/>
            <a:ext cx="9285512" cy="114058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2195" y="373733"/>
            <a:ext cx="1558110" cy="47277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850372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ck Slides no TOT Logo Lef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idx="4294967295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8C8CED-9EF4-4619-9D35-B40FB778C03E}" type="datetime1">
              <a:rPr lang="en-GB"/>
              <a:pPr lvl="0"/>
              <a:t>23/04/2021</a:t>
            </a:fld>
            <a:endParaRPr lang="en-GB"/>
          </a:p>
        </p:txBody>
      </p:sp>
      <p:sp>
        <p:nvSpPr>
          <p:cNvPr id="5" name="Title Placeholder 1"/>
          <p:cNvSpPr txBox="1">
            <a:spLocks noGrp="1"/>
          </p:cNvSpPr>
          <p:nvPr>
            <p:ph type="title"/>
          </p:nvPr>
        </p:nvSpPr>
        <p:spPr>
          <a:xfrm>
            <a:off x="2554010" y="369728"/>
            <a:ext cx="8417015" cy="114058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26" y="446227"/>
            <a:ext cx="1558110" cy="47277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081394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ck Slides bot LOGO no TOT 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pic>
        <p:nvPicPr>
          <p:cNvPr id="3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075" y="5940573"/>
            <a:ext cx="1558110" cy="47277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B6D5EB7-A8C8-42C2-8399-50EEEF946F79}" type="datetime1">
              <a:rPr lang="en-GB"/>
              <a:pPr lvl="0"/>
              <a:t>23/04/2021</a:t>
            </a:fld>
            <a:endParaRPr lang="en-GB"/>
          </a:p>
        </p:txBody>
      </p:sp>
      <p:sp>
        <p:nvSpPr>
          <p:cNvPr id="5" name="Title Placeholder 1"/>
          <p:cNvSpPr txBox="1">
            <a:spLocks noGrp="1"/>
          </p:cNvSpPr>
          <p:nvPr>
            <p:ph type="title"/>
          </p:nvPr>
        </p:nvSpPr>
        <p:spPr>
          <a:xfrm>
            <a:off x="455426" y="369728"/>
            <a:ext cx="11261759" cy="114058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2"/>
          <p:cNvSpPr txBox="1">
            <a:spLocks noGrp="1"/>
          </p:cNvSpPr>
          <p:nvPr>
            <p:ph idx="4294967295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054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hite Slides TOT &amp; LOG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pic>
        <p:nvPicPr>
          <p:cNvPr id="3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8436" y="6299109"/>
            <a:ext cx="2300154" cy="47960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45B7D3-58CD-4A28-BD59-5EA1E5C810C4}" type="datetime1">
              <a:rPr lang="en-GB"/>
              <a:pPr lvl="0"/>
              <a:t>23/04/2021</a:t>
            </a:fld>
            <a:endParaRPr lang="en-GB"/>
          </a:p>
        </p:txBody>
      </p:sp>
      <p:sp>
        <p:nvSpPr>
          <p:cNvPr id="5" name="Title Placeholder 1"/>
          <p:cNvSpPr txBox="1">
            <a:spLocks noGrp="1"/>
          </p:cNvSpPr>
          <p:nvPr>
            <p:ph type="title"/>
          </p:nvPr>
        </p:nvSpPr>
        <p:spPr>
          <a:xfrm>
            <a:off x="455426" y="369728"/>
            <a:ext cx="9285512" cy="114058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2"/>
          <p:cNvSpPr txBox="1">
            <a:spLocks noGrp="1"/>
          </p:cNvSpPr>
          <p:nvPr>
            <p:ph idx="4294967295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2195" y="373733"/>
            <a:ext cx="1558110" cy="47277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378348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Slides Section Break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C02E00-8614-40B3-99A6-630178A336CD}" type="datetime1">
              <a:rPr lang="en-GB"/>
              <a:pPr lvl="0"/>
              <a:t>23/04/2021</a:t>
            </a:fld>
            <a:endParaRPr lang="en-GB"/>
          </a:p>
        </p:txBody>
      </p:sp>
      <p:sp>
        <p:nvSpPr>
          <p:cNvPr id="3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455426" y="394142"/>
            <a:ext cx="7772400" cy="4312054"/>
          </a:xfrm>
        </p:spPr>
        <p:txBody>
          <a:bodyPr anchor="t"/>
          <a:lstStyle>
            <a:lvl1pPr>
              <a:defRPr sz="6600"/>
            </a:lvl1pPr>
          </a:lstStyle>
          <a:p>
            <a:pPr lvl="0"/>
            <a:r>
              <a:rPr lang="en-US"/>
              <a:t>Section Title</a:t>
            </a:r>
            <a:endParaRPr lang="en-GB"/>
          </a:p>
        </p:txBody>
      </p:sp>
      <p:sp>
        <p:nvSpPr>
          <p:cNvPr id="5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5426" y="4821612"/>
            <a:ext cx="7772400" cy="1298704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Sub Title Heading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2195" y="373733"/>
            <a:ext cx="1558110" cy="47277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673141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Slides Section Break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5426" y="1741264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Section Title</a:t>
            </a:r>
            <a:endParaRPr lang="en-GB"/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0A27C1-B476-4E38-96CC-9C6F6356562F}" type="datetime1">
              <a:rPr lang="en-GB"/>
              <a:pPr lvl="0"/>
              <a:t>23/04/2021</a:t>
            </a:fld>
            <a:endParaRPr lang="en-GB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lvl="0"/>
            <a:fld id="{A2311D44-CE9F-4C70-BBEB-28DEEB4F82A4}" type="slidenum">
              <a:t>‹#›</a:t>
            </a:fld>
            <a:endParaRPr lang="en-GB"/>
          </a:p>
        </p:txBody>
      </p:sp>
      <p:sp>
        <p:nvSpPr>
          <p:cNvPr id="6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5426" y="4709854"/>
            <a:ext cx="10515600" cy="1411321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Sub Title Heading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26" y="509293"/>
            <a:ext cx="1558110" cy="47277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772315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hite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878" y="2413394"/>
            <a:ext cx="6694240" cy="203120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135554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ck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2851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Title Slide T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Azo Sans" pitchFamily="34"/>
              </a:defRPr>
            </a:lvl1pPr>
          </a:lstStyle>
          <a:p>
            <a:pPr lvl="0"/>
            <a:fld id="{94A67ACC-7ECB-4177-AA92-2781A438E846}" type="datetime1">
              <a:rPr lang="en-GB"/>
              <a:pPr lvl="0"/>
              <a:t>23/04/2021</a:t>
            </a:fld>
            <a:endParaRPr lang="en-GB"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latin typeface="Azo Sans" pitchFamily="34"/>
              </a:defRPr>
            </a:lvl1pPr>
          </a:lstStyle>
          <a:p>
            <a:pPr lvl="0"/>
            <a:endParaRPr lang="en-GB"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Azo Sans" pitchFamily="34"/>
              </a:defRPr>
            </a:lvl1pPr>
          </a:lstStyle>
          <a:p>
            <a:pPr lvl="0"/>
            <a:fld id="{0A18103D-BF67-4EF1-B736-3397D9A3D01F}" type="slidenum">
              <a:t>‹#›</a:t>
            </a:fld>
            <a:endParaRPr lang="en-GB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0848" y="5980130"/>
            <a:ext cx="2300154" cy="47960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477252" y="2177716"/>
            <a:ext cx="10876550" cy="1424324"/>
          </a:xfrm>
        </p:spPr>
        <p:txBody>
          <a:bodyPr anchor="b"/>
          <a:lstStyle>
            <a:lvl1pPr>
              <a:defRPr sz="5000" b="1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477252" y="3638132"/>
            <a:ext cx="10876550" cy="1655758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877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hite Title Slide no T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477252" y="2177716"/>
            <a:ext cx="10876550" cy="1424324"/>
          </a:xfrm>
        </p:spPr>
        <p:txBody>
          <a:bodyPr anchor="b"/>
          <a:lstStyle>
            <a:lvl1pPr>
              <a:defRPr sz="5000" b="1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477252" y="3638132"/>
            <a:ext cx="10876550" cy="1655758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D8BEF18-3626-4856-99A2-A3252F115F3A}" type="datetime1">
              <a:rPr lang="en-GB"/>
              <a:pPr lvl="0"/>
              <a:t>23/04/2021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FEE926-E4D5-4C23-A44B-09857FCDD34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6763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Slides no T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1587" y="411772"/>
            <a:ext cx="1567537" cy="47563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 Placeholder 2"/>
          <p:cNvSpPr txBox="1">
            <a:spLocks noGrp="1"/>
          </p:cNvSpPr>
          <p:nvPr>
            <p:ph idx="4294967295"/>
          </p:nvPr>
        </p:nvSpPr>
        <p:spPr>
          <a:xfrm>
            <a:off x="455426" y="1825627"/>
            <a:ext cx="10515600" cy="4351336"/>
          </a:xfrm>
        </p:spPr>
        <p:txBody>
          <a:bodyPr/>
          <a:lstStyle>
            <a:lvl1pPr>
              <a:defRPr/>
            </a:lvl1pPr>
            <a:lvl2pPr marL="742950" indent="-285750">
              <a:defRPr/>
            </a:lvl2pPr>
            <a:lvl3pPr marL="1200150" indent="-285750">
              <a:defRPr/>
            </a:lvl3pPr>
            <a:lvl4pPr marL="1657350" indent="-285750">
              <a:defRPr/>
            </a:lvl4pPr>
            <a:lvl5pPr marL="2114549" indent="-28575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455426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7C5CBD66-D342-4365-8D1E-E7F46DF4FC59}" type="datetime1">
              <a:rPr lang="en-GB"/>
              <a:pPr lvl="0"/>
              <a:t>23/04/2021</a:t>
            </a:fld>
            <a:endParaRPr lang="en-GB"/>
          </a:p>
        </p:txBody>
      </p:sp>
      <p:sp>
        <p:nvSpPr>
          <p:cNvPr id="6" name="Title Placeholder 1"/>
          <p:cNvSpPr txBox="1">
            <a:spLocks noGrp="1"/>
          </p:cNvSpPr>
          <p:nvPr>
            <p:ph type="title"/>
          </p:nvPr>
        </p:nvSpPr>
        <p:spPr>
          <a:xfrm>
            <a:off x="455426" y="369728"/>
            <a:ext cx="9285512" cy="114058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203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Slides bot LOGO no TO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5375" y="5939146"/>
            <a:ext cx="1567537" cy="47563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 Placeholder 2"/>
          <p:cNvSpPr txBox="1">
            <a:spLocks noGrp="1"/>
          </p:cNvSpPr>
          <p:nvPr>
            <p:ph idx="4294967295"/>
          </p:nvPr>
        </p:nvSpPr>
        <p:spPr>
          <a:xfrm>
            <a:off x="455426" y="1825627"/>
            <a:ext cx="11261759" cy="3947857"/>
          </a:xfrm>
        </p:spPr>
        <p:txBody>
          <a:bodyPr/>
          <a:lstStyle>
            <a:lvl1pPr>
              <a:defRPr/>
            </a:lvl1pPr>
            <a:lvl2pPr marL="742950" indent="-285750">
              <a:defRPr/>
            </a:lvl2pPr>
            <a:lvl3pPr marL="1200150" indent="-285750">
              <a:defRPr/>
            </a:lvl3pPr>
            <a:lvl4pPr marL="1657350" indent="-285750">
              <a:defRPr/>
            </a:lvl4pPr>
            <a:lvl5pPr marL="2114549" indent="-28575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455426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F66FB6AE-C01A-4C13-8595-96EDEB8EDF58}" type="datetime1">
              <a:rPr lang="en-GB"/>
              <a:pPr lvl="0"/>
              <a:t>23/04/2021</a:t>
            </a:fld>
            <a:endParaRPr lang="en-GB"/>
          </a:p>
        </p:txBody>
      </p:sp>
      <p:sp>
        <p:nvSpPr>
          <p:cNvPr id="6" name="Title Placeholder 1"/>
          <p:cNvSpPr txBox="1">
            <a:spLocks noGrp="1"/>
          </p:cNvSpPr>
          <p:nvPr>
            <p:ph type="title"/>
          </p:nvPr>
        </p:nvSpPr>
        <p:spPr>
          <a:xfrm>
            <a:off x="455426" y="369728"/>
            <a:ext cx="11277496" cy="114058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46356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Slides TOT &amp;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pic>
        <p:nvPicPr>
          <p:cNvPr id="3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5364" y="6299511"/>
            <a:ext cx="2296305" cy="47880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1587" y="411772"/>
            <a:ext cx="1567537" cy="47563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 Placeholder 2"/>
          <p:cNvSpPr txBox="1">
            <a:spLocks noGrp="1"/>
          </p:cNvSpPr>
          <p:nvPr>
            <p:ph idx="4294967295"/>
          </p:nvPr>
        </p:nvSpPr>
        <p:spPr>
          <a:xfrm>
            <a:off x="455426" y="1825627"/>
            <a:ext cx="10515600" cy="4351336"/>
          </a:xfrm>
        </p:spPr>
        <p:txBody>
          <a:bodyPr/>
          <a:lstStyle>
            <a:lvl1pPr>
              <a:defRPr/>
            </a:lvl1pPr>
            <a:lvl2pPr marL="742950" indent="-285750">
              <a:defRPr/>
            </a:lvl2pPr>
            <a:lvl3pPr marL="1200150" indent="-285750">
              <a:defRPr/>
            </a:lvl3pPr>
            <a:lvl4pPr marL="1657350" indent="-285750">
              <a:defRPr/>
            </a:lvl4pPr>
            <a:lvl5pPr marL="2114549" indent="-28575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455426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7CC7D748-997F-422A-99B7-31ECE71C8BBB}" type="datetime1">
              <a:rPr lang="en-GB"/>
              <a:pPr lvl="0"/>
              <a:t>23/04/2021</a:t>
            </a:fld>
            <a:endParaRPr lang="en-GB"/>
          </a:p>
        </p:txBody>
      </p:sp>
      <p:sp>
        <p:nvSpPr>
          <p:cNvPr id="7" name="Title Placeholder 1"/>
          <p:cNvSpPr txBox="1">
            <a:spLocks noGrp="1"/>
          </p:cNvSpPr>
          <p:nvPr>
            <p:ph type="title"/>
          </p:nvPr>
        </p:nvSpPr>
        <p:spPr>
          <a:xfrm>
            <a:off x="455426" y="369728"/>
            <a:ext cx="9285512" cy="114058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033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Slides no TOT Log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26" y="411772"/>
            <a:ext cx="1567537" cy="47563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 Placeholder 2"/>
          <p:cNvSpPr txBox="1">
            <a:spLocks noGrp="1"/>
          </p:cNvSpPr>
          <p:nvPr>
            <p:ph idx="4294967295"/>
          </p:nvPr>
        </p:nvSpPr>
        <p:spPr>
          <a:xfrm>
            <a:off x="455426" y="1825627"/>
            <a:ext cx="10515600" cy="4351336"/>
          </a:xfrm>
        </p:spPr>
        <p:txBody>
          <a:bodyPr/>
          <a:lstStyle>
            <a:lvl1pPr>
              <a:defRPr/>
            </a:lvl1pPr>
            <a:lvl2pPr marL="742950" indent="-285750">
              <a:defRPr/>
            </a:lvl2pPr>
            <a:lvl3pPr marL="1200150" indent="-285750">
              <a:defRPr/>
            </a:lvl3pPr>
            <a:lvl4pPr marL="1657350" indent="-285750">
              <a:defRPr/>
            </a:lvl4pPr>
            <a:lvl5pPr marL="2114549" indent="-28575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455426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B4FAD3F3-860B-4636-ADD9-235788D8194C}" type="datetime1">
              <a:rPr lang="en-GB"/>
              <a:pPr lvl="0"/>
              <a:t>23/04/2021</a:t>
            </a:fld>
            <a:endParaRPr lang="en-GB"/>
          </a:p>
        </p:txBody>
      </p:sp>
      <p:sp>
        <p:nvSpPr>
          <p:cNvPr id="6" name="Title Placeholder 1"/>
          <p:cNvSpPr txBox="1">
            <a:spLocks noGrp="1"/>
          </p:cNvSpPr>
          <p:nvPr>
            <p:ph type="title"/>
          </p:nvPr>
        </p:nvSpPr>
        <p:spPr>
          <a:xfrm>
            <a:off x="2554010" y="369728"/>
            <a:ext cx="8417015" cy="114058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491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Slides Section Break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>
          <a:xfrm>
            <a:off x="455426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B9027325-89F5-428C-B0EF-EBBE2759C7FA}" type="datetime1">
              <a:rPr lang="en-GB"/>
              <a:pPr lvl="0"/>
              <a:t>23/04/2021</a:t>
            </a:fld>
            <a:endParaRPr lang="en-GB"/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5426" y="4821612"/>
            <a:ext cx="7772400" cy="1298704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Sub Title Heading</a:t>
            </a:r>
          </a:p>
        </p:txBody>
      </p:sp>
      <p:pic>
        <p:nvPicPr>
          <p:cNvPr id="5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1587" y="411772"/>
            <a:ext cx="1567537" cy="47563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455426" y="394142"/>
            <a:ext cx="7772400" cy="4312054"/>
          </a:xfrm>
        </p:spPr>
        <p:txBody>
          <a:bodyPr anchor="t"/>
          <a:lstStyle>
            <a:lvl1pPr>
              <a:defRPr sz="6600"/>
            </a:lvl1pPr>
          </a:lstStyle>
          <a:p>
            <a:pPr lvl="0"/>
            <a:r>
              <a:rPr lang="en-US"/>
              <a:t>Section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128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Slides Section Break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455426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538FEC2F-D41B-4F06-9130-FA7FA894C224}" type="datetime1">
              <a:rPr lang="en-GB"/>
              <a:pPr lvl="0"/>
              <a:t>23/04/2021</a:t>
            </a:fld>
            <a:endParaRPr lang="en-GB"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fld id="{533C2F2A-5727-4717-BDA8-46F49B54A129}" type="slidenum">
              <a:t>‹#›</a:t>
            </a:fld>
            <a:endParaRPr lang="en-GB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455426" y="1741264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Section Title</a:t>
            </a:r>
            <a:endParaRPr lang="en-GB"/>
          </a:p>
        </p:txBody>
      </p:sp>
      <p:sp>
        <p:nvSpPr>
          <p:cNvPr id="6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5426" y="4709854"/>
            <a:ext cx="10515600" cy="1411321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Sub Title Heading</a:t>
            </a: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26" y="411772"/>
            <a:ext cx="1567537" cy="47563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84848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lvl="0"/>
            <a:fld id="{129D2136-1BAF-4764-978D-7EC2767F6004}" type="datetime1">
              <a:rPr lang="en-GB"/>
              <a:pPr lvl="0"/>
              <a:t>23/04/2021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lvl="0"/>
            <a:fld id="{8B5F9631-A8CD-4886-BF9A-8912C67A9DE7}" type="slidenum">
              <a:t>‹#›</a:t>
            </a:fld>
            <a:endParaRPr lang="en-GB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950" y="504410"/>
            <a:ext cx="2614452" cy="793296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FFFFFF"/>
          </a:solidFill>
          <a:uFillTx/>
          <a:latin typeface="Arial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FFFFFF"/>
          </a:solidFill>
          <a:uFillTx/>
          <a:latin typeface="Arial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FFFFFF"/>
          </a:solidFill>
          <a:uFillTx/>
          <a:latin typeface="Arial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FFFFFF"/>
          </a:solidFill>
          <a:uFillTx/>
          <a:latin typeface="Arial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FFFFFF"/>
          </a:solidFill>
          <a:uFillTx/>
          <a:latin typeface="Arial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FFFFFF"/>
          </a:solidFill>
          <a:uFillTx/>
          <a:latin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838203" y="411772"/>
            <a:ext cx="9285512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Arial"/>
              </a:defRPr>
            </a:lvl1pPr>
          </a:lstStyle>
          <a:p>
            <a:pPr lvl="0"/>
            <a:fld id="{C9E9B651-6F4D-44DC-9FF4-2AA6F471B7E9}" type="datetime1">
              <a:rPr lang="en-GB"/>
              <a:pPr lvl="0"/>
              <a:t>23/04/2021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Arial"/>
              </a:defRPr>
            </a:lvl1pPr>
          </a:lstStyle>
          <a:p>
            <a:pPr lvl="0"/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1" i="0" u="none" strike="noStrike" kern="1200" cap="none" spc="0" baseline="0">
          <a:solidFill>
            <a:srgbClr val="000000"/>
          </a:solidFill>
          <a:uFillTx/>
          <a:latin typeface="Arial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Wingdings" pitchFamily="2"/>
        <a:buChar char="§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Arial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Wingdings" pitchFamily="2"/>
        <a:buChar char="§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Arial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Wingdings" pitchFamily="2"/>
        <a:buChar char="§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Azo Sans Thin" pitchFamily="34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Wingdings" pitchFamily="2"/>
        <a:buChar char="§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Azo Sans Thin" pitchFamily="34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Wingdings" pitchFamily="2"/>
        <a:buChar char="§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Azo Sans Thin" pitchFamily="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5426" y="411772"/>
            <a:ext cx="9285512" cy="11405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5426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5426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lvl="0"/>
            <a:fld id="{A23A4628-16ED-4193-9FF0-254F7EE02B49}" type="datetime1">
              <a:rPr lang="en-GB"/>
              <a:pPr lvl="0"/>
              <a:t>23/04/2021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lvl="0"/>
            <a:endParaRPr lang="en-GB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82336" y="278800"/>
            <a:ext cx="1567537" cy="4756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48436" y="6299109"/>
            <a:ext cx="2300154" cy="479602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000" b="0" i="0" u="none" strike="noStrike" kern="1200" cap="none" spc="0" baseline="0">
          <a:solidFill>
            <a:srgbClr val="FFFFFF"/>
          </a:solidFill>
          <a:uFillTx/>
          <a:latin typeface="Arial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Wingdings" pitchFamily="2"/>
        <a:buChar char="§"/>
        <a:tabLst/>
        <a:defRPr lang="en-US" sz="2800" b="0" i="0" u="none" strike="noStrike" kern="1200" cap="none" spc="0" baseline="0">
          <a:solidFill>
            <a:srgbClr val="FFFFFF"/>
          </a:solidFill>
          <a:uFillTx/>
          <a:latin typeface="Arial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Wingdings" pitchFamily="2"/>
        <a:buChar char="§"/>
        <a:tabLst/>
        <a:defRPr lang="en-US" sz="2400" b="0" i="0" u="none" strike="noStrike" kern="1200" cap="none" spc="0" baseline="0">
          <a:solidFill>
            <a:srgbClr val="FFFFFF"/>
          </a:solidFill>
          <a:uFillTx/>
          <a:latin typeface="Arial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Wingdings" pitchFamily="2"/>
        <a:buChar char="§"/>
        <a:tabLst/>
        <a:defRPr lang="en-US" sz="2000" b="0" i="0" u="none" strike="noStrike" kern="1200" cap="none" spc="0" baseline="0">
          <a:solidFill>
            <a:srgbClr val="FFFFFF"/>
          </a:solidFill>
          <a:uFillTx/>
          <a:latin typeface="Azo Sans Thin" pitchFamily="34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Wingdings" pitchFamily="2"/>
        <a:buChar char="§"/>
        <a:tabLst/>
        <a:defRPr lang="en-US" sz="1800" b="0" i="0" u="none" strike="noStrike" kern="1200" cap="none" spc="0" baseline="0">
          <a:solidFill>
            <a:srgbClr val="FFFFFF"/>
          </a:solidFill>
          <a:uFillTx/>
          <a:latin typeface="Azo Sans Thin" pitchFamily="34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Wingdings" pitchFamily="2"/>
        <a:buChar char="§"/>
        <a:tabLst/>
        <a:defRPr lang="en-US" sz="1800" b="0" i="0" u="none" strike="noStrike" kern="1200" cap="none" spc="0" baseline="0">
          <a:solidFill>
            <a:srgbClr val="FFFFFF"/>
          </a:solidFill>
          <a:uFillTx/>
          <a:latin typeface="Azo Sans Thin" pitchFamily="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5400" dirty="0">
                <a:cs typeface="Arial"/>
              </a:rPr>
              <a:t>Week 8 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endParaRPr lang="en-GB" b="1" u="sng" dirty="0"/>
          </a:p>
          <a:p>
            <a:pPr lvl="0">
              <a:lnSpc>
                <a:spcPct val="110000"/>
              </a:lnSpc>
              <a:spcAft>
                <a:spcPts val="200"/>
              </a:spcAft>
            </a:pPr>
            <a:r>
              <a:rPr lang="en-US" b="1" dirty="0">
                <a:cs typeface="Arial"/>
              </a:rPr>
              <a:t>NX9523: Business Professional Practice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0A6B1D-AE15-8640-A396-FC84CB00260C}"/>
              </a:ext>
            </a:extLst>
          </p:cNvPr>
          <p:cNvSpPr/>
          <p:nvPr/>
        </p:nvSpPr>
        <p:spPr>
          <a:xfrm>
            <a:off x="477252" y="371960"/>
            <a:ext cx="2854884" cy="1283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E19C7546-D04A-8543-A01C-1AF921EC8F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119" y="864379"/>
            <a:ext cx="9260688" cy="4066650"/>
          </a:xfrm>
          <a:prstGeom prst="rect">
            <a:avLst/>
          </a:prstGeom>
        </p:spPr>
      </p:pic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836675" y="-199645"/>
            <a:ext cx="10515600" cy="1288784"/>
          </a:xfrm>
        </p:spPr>
        <p:txBody>
          <a:bodyPr vert="horz" lIns="91440" tIns="45720" rIns="91440" bIns="45720" rtlCol="0" anchor="ctr" anchorCtr="1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sz="4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Reflective Statement – Group Review</a:t>
            </a:r>
          </a:p>
        </p:txBody>
      </p:sp>
      <p:sp>
        <p:nvSpPr>
          <p:cNvPr id="2" name="Content Placeholder 1"/>
          <p:cNvSpPr txBox="1">
            <a:spLocks noGrp="1"/>
          </p:cNvSpPr>
          <p:nvPr>
            <p:ph type="body" idx="4294967295"/>
          </p:nvPr>
        </p:nvSpPr>
        <p:spPr>
          <a:xfrm>
            <a:off x="288761" y="5181957"/>
            <a:ext cx="9784153" cy="1596004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have been asked to keep notes and records that you can reflect on later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Group Review sheet (shown above) will help you understand how your team is performing and whether any action needs to be taken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process can be completed in week 11 so you can compare scores and see if there is improvement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602B3B-C412-4641-BC6D-B0BE87121757}"/>
              </a:ext>
            </a:extLst>
          </p:cNvPr>
          <p:cNvSpPr/>
          <p:nvPr/>
        </p:nvSpPr>
        <p:spPr>
          <a:xfrm>
            <a:off x="9794929" y="5656881"/>
            <a:ext cx="2397071" cy="774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876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3EEB8ED6-9142-4A11-B029-18DDE98C4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E19C7546-D04A-8543-A01C-1AF921EC8F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13" y="900447"/>
            <a:ext cx="10179668" cy="4470202"/>
          </a:xfrm>
          <a:prstGeom prst="rect">
            <a:avLst/>
          </a:prstGeom>
        </p:spPr>
      </p:pic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836675" y="-199645"/>
            <a:ext cx="10515600" cy="1288784"/>
          </a:xfrm>
        </p:spPr>
        <p:txBody>
          <a:bodyPr vert="horz" lIns="91440" tIns="45720" rIns="91440" bIns="45720" rtlCol="0" anchor="ctr" anchorCtr="1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sz="4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Group Review – How to</a:t>
            </a:r>
          </a:p>
        </p:txBody>
      </p:sp>
      <p:sp>
        <p:nvSpPr>
          <p:cNvPr id="2" name="Content Placeholder 1"/>
          <p:cNvSpPr txBox="1">
            <a:spLocks noGrp="1"/>
          </p:cNvSpPr>
          <p:nvPr>
            <p:ph type="body" idx="4294967295"/>
          </p:nvPr>
        </p:nvSpPr>
        <p:spPr>
          <a:xfrm>
            <a:off x="288761" y="5606715"/>
            <a:ext cx="11611428" cy="430346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Individually, give a score of between 10 (excellent) and 1 (very poor) for each area.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3C4507-6E6C-294D-B64D-7171EC679999}"/>
              </a:ext>
            </a:extLst>
          </p:cNvPr>
          <p:cNvSpPr/>
          <p:nvPr/>
        </p:nvSpPr>
        <p:spPr>
          <a:xfrm>
            <a:off x="3556000" y="900447"/>
            <a:ext cx="2351314" cy="113211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58A49BA-3673-3E4B-AFEA-9B730F04CB93}"/>
              </a:ext>
            </a:extLst>
          </p:cNvPr>
          <p:cNvCxnSpPr/>
          <p:nvPr/>
        </p:nvCxnSpPr>
        <p:spPr>
          <a:xfrm flipV="1">
            <a:off x="3149600" y="2170369"/>
            <a:ext cx="1190171" cy="29117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420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E19C7546-D04A-8543-A01C-1AF921EC8F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13" y="900447"/>
            <a:ext cx="10179668" cy="4470202"/>
          </a:xfrm>
          <a:prstGeom prst="rect">
            <a:avLst/>
          </a:prstGeom>
        </p:spPr>
      </p:pic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836675" y="-199645"/>
            <a:ext cx="10515600" cy="1288784"/>
          </a:xfrm>
        </p:spPr>
        <p:txBody>
          <a:bodyPr vert="horz" lIns="91440" tIns="45720" rIns="91440" bIns="45720" rtlCol="0" anchor="ctr" anchorCtr="1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sz="4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Group Review – How to</a:t>
            </a:r>
          </a:p>
        </p:txBody>
      </p:sp>
      <p:sp>
        <p:nvSpPr>
          <p:cNvPr id="2" name="Content Placeholder 1"/>
          <p:cNvSpPr txBox="1">
            <a:spLocks noGrp="1"/>
          </p:cNvSpPr>
          <p:nvPr>
            <p:ph type="body" idx="4294967295"/>
          </p:nvPr>
        </p:nvSpPr>
        <p:spPr>
          <a:xfrm>
            <a:off x="288761" y="5606715"/>
            <a:ext cx="11611428" cy="430346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Enter your individual score for each area in this column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58A49BA-3673-3E4B-AFEA-9B730F04CB93}"/>
              </a:ext>
            </a:extLst>
          </p:cNvPr>
          <p:cNvCxnSpPr>
            <a:cxnSpLocks/>
          </p:cNvCxnSpPr>
          <p:nvPr/>
        </p:nvCxnSpPr>
        <p:spPr>
          <a:xfrm flipV="1">
            <a:off x="6444343" y="1466504"/>
            <a:ext cx="2743200" cy="44910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27749646-72F6-0446-82DC-4E7349D40F9C}"/>
              </a:ext>
            </a:extLst>
          </p:cNvPr>
          <p:cNvSpPr/>
          <p:nvPr/>
        </p:nvSpPr>
        <p:spPr>
          <a:xfrm>
            <a:off x="9794929" y="5656881"/>
            <a:ext cx="2397071" cy="774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63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E19C7546-D04A-8543-A01C-1AF921EC8F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13" y="900447"/>
            <a:ext cx="10179668" cy="4470202"/>
          </a:xfrm>
          <a:prstGeom prst="rect">
            <a:avLst/>
          </a:prstGeom>
        </p:spPr>
      </p:pic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836675" y="-199645"/>
            <a:ext cx="10515600" cy="1288784"/>
          </a:xfrm>
        </p:spPr>
        <p:txBody>
          <a:bodyPr vert="horz" lIns="91440" tIns="45720" rIns="91440" bIns="45720" rtlCol="0" anchor="ctr" anchorCtr="1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sz="4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Group Review – How to</a:t>
            </a:r>
          </a:p>
        </p:txBody>
      </p:sp>
      <p:sp>
        <p:nvSpPr>
          <p:cNvPr id="2" name="Content Placeholder 1"/>
          <p:cNvSpPr txBox="1">
            <a:spLocks noGrp="1"/>
          </p:cNvSpPr>
          <p:nvPr>
            <p:ph type="body" idx="4294967295"/>
          </p:nvPr>
        </p:nvSpPr>
        <p:spPr>
          <a:xfrm>
            <a:off x="288761" y="5606715"/>
            <a:ext cx="9769639" cy="430346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Ask one of your team members to calculate an average of all the team members’ scores for each area and enter it into this end column 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58A49BA-3673-3E4B-AFEA-9B730F04CB93}"/>
              </a:ext>
            </a:extLst>
          </p:cNvPr>
          <p:cNvCxnSpPr>
            <a:cxnSpLocks/>
          </p:cNvCxnSpPr>
          <p:nvPr/>
        </p:nvCxnSpPr>
        <p:spPr>
          <a:xfrm flipV="1">
            <a:off x="5152571" y="1364344"/>
            <a:ext cx="4905829" cy="42423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F92FC980-3905-0B4A-82E7-CD9AB2DFF7C3}"/>
              </a:ext>
            </a:extLst>
          </p:cNvPr>
          <p:cNvSpPr/>
          <p:nvPr/>
        </p:nvSpPr>
        <p:spPr>
          <a:xfrm>
            <a:off x="9794929" y="5656881"/>
            <a:ext cx="2397071" cy="774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030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836675" y="-199645"/>
            <a:ext cx="10515600" cy="1288784"/>
          </a:xfrm>
        </p:spPr>
        <p:txBody>
          <a:bodyPr vert="horz" lIns="91440" tIns="45720" rIns="91440" bIns="45720" rtlCol="0" anchor="ctr" anchorCtr="1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sz="4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Group Review – How to</a:t>
            </a:r>
          </a:p>
        </p:txBody>
      </p:sp>
      <p:sp>
        <p:nvSpPr>
          <p:cNvPr id="2" name="Content Placeholder 1"/>
          <p:cNvSpPr txBox="1">
            <a:spLocks noGrp="1"/>
          </p:cNvSpPr>
          <p:nvPr>
            <p:ph type="body" idx="4294967295"/>
          </p:nvPr>
        </p:nvSpPr>
        <p:spPr>
          <a:xfrm>
            <a:off x="288761" y="5606715"/>
            <a:ext cx="11611428" cy="430346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Colour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code your group scores according to the key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a completed example.</a:t>
            </a:r>
          </a:p>
        </p:txBody>
      </p:sp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DC227581-E3EC-9642-9D8B-8AE979787A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882650"/>
            <a:ext cx="10817679" cy="4473121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58A49BA-3673-3E4B-AFEA-9B730F04CB93}"/>
              </a:ext>
            </a:extLst>
          </p:cNvPr>
          <p:cNvCxnSpPr>
            <a:cxnSpLocks/>
          </p:cNvCxnSpPr>
          <p:nvPr/>
        </p:nvCxnSpPr>
        <p:spPr>
          <a:xfrm flipV="1">
            <a:off x="5704114" y="4934858"/>
            <a:ext cx="1" cy="6718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21B40F91-2169-8C44-AA3C-AB05CFC87B41}"/>
              </a:ext>
            </a:extLst>
          </p:cNvPr>
          <p:cNvSpPr/>
          <p:nvPr/>
        </p:nvSpPr>
        <p:spPr>
          <a:xfrm>
            <a:off x="9794929" y="5656881"/>
            <a:ext cx="2397071" cy="774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01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836675" y="-199645"/>
            <a:ext cx="10515600" cy="1288784"/>
          </a:xfrm>
        </p:spPr>
        <p:txBody>
          <a:bodyPr vert="horz" lIns="91440" tIns="45720" rIns="91440" bIns="45720" rtlCol="0" anchor="ctr" anchorCtr="1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sz="4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Group Review – How to</a:t>
            </a:r>
          </a:p>
        </p:txBody>
      </p:sp>
      <p:sp>
        <p:nvSpPr>
          <p:cNvPr id="2" name="Content Placeholder 1"/>
          <p:cNvSpPr txBox="1">
            <a:spLocks noGrp="1"/>
          </p:cNvSpPr>
          <p:nvPr>
            <p:ph type="body" idx="4294967295"/>
          </p:nvPr>
        </p:nvSpPr>
        <p:spPr>
          <a:xfrm>
            <a:off x="6096000" y="1251285"/>
            <a:ext cx="5804188" cy="4514563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Discuss your results with your team.</a:t>
            </a:r>
          </a:p>
          <a:p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 there any surprises?</a:t>
            </a:r>
          </a:p>
          <a:p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Green are areas where you are currently doing well – this needs to be maintained.</a:t>
            </a:r>
          </a:p>
          <a:p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Amber areas need to be worked upon and Red require urgent solutions.</a:t>
            </a:r>
          </a:p>
          <a:p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Discuss how any Amber and Red areas will be resolved.</a:t>
            </a:r>
          </a:p>
          <a:p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Undertake the same activity again in Week 11. Have there been improvements?</a:t>
            </a:r>
          </a:p>
          <a:p>
            <a:endParaRPr lang="en-US" sz="20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this information in your INDIVIDUAL REFLECTION!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DC227581-E3EC-9642-9D8B-8AE979787A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41" b="-927"/>
          <a:stretch/>
        </p:blipFill>
        <p:spPr>
          <a:xfrm>
            <a:off x="291812" y="1089139"/>
            <a:ext cx="5631543" cy="45145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E292F8-C850-9346-9FCD-EA143ED67932}"/>
              </a:ext>
            </a:extLst>
          </p:cNvPr>
          <p:cNvSpPr/>
          <p:nvPr/>
        </p:nvSpPr>
        <p:spPr>
          <a:xfrm>
            <a:off x="9794929" y="5927993"/>
            <a:ext cx="2397071" cy="5038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382418"/>
      </p:ext>
    </p:extLst>
  </p:cSld>
  <p:clrMapOvr>
    <a:masterClrMapping/>
  </p:clrMapOvr>
</p:sld>
</file>

<file path=ppt/theme/theme1.xml><?xml version="1.0" encoding="utf-8"?>
<a:theme xmlns:a="http://schemas.openxmlformats.org/drawingml/2006/main" name="Black 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 Conten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lack Conten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261</Words>
  <Application>Microsoft Macintosh PowerPoint</Application>
  <PresentationFormat>Widescreen</PresentationFormat>
  <Paragraphs>33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Azo Sans</vt:lpstr>
      <vt:lpstr>Azo Sans Thin</vt:lpstr>
      <vt:lpstr>Calibri</vt:lpstr>
      <vt:lpstr>Calibri Light</vt:lpstr>
      <vt:lpstr>Wingdings</vt:lpstr>
      <vt:lpstr>Black Title Slide</vt:lpstr>
      <vt:lpstr>White Content Slide</vt:lpstr>
      <vt:lpstr>Black Content Slide</vt:lpstr>
      <vt:lpstr>Week 8 </vt:lpstr>
      <vt:lpstr>Reflective Statement – Group Review</vt:lpstr>
      <vt:lpstr>Group Review – How to</vt:lpstr>
      <vt:lpstr>Group Review – How to</vt:lpstr>
      <vt:lpstr>Group Review – How to</vt:lpstr>
      <vt:lpstr>Group Review – How to</vt:lpstr>
      <vt:lpstr>Group Review – How 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6 </dc:title>
  <dc:creator>Helen Tracey</dc:creator>
  <cp:lastModifiedBy>Niaze Kalil</cp:lastModifiedBy>
  <cp:revision>10</cp:revision>
  <dcterms:created xsi:type="dcterms:W3CDTF">2020-10-29T15:31:11Z</dcterms:created>
  <dcterms:modified xsi:type="dcterms:W3CDTF">2021-04-22T23:07:16Z</dcterms:modified>
</cp:coreProperties>
</file>